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703C6-35FC-42B7-957D-CD0F48CA0797}" type="datetimeFigureOut">
              <a:rPr lang="ru-RU" smtClean="0"/>
              <a:pPr/>
              <a:t>03.08.2016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2D863-1E4A-4601-872F-893FED4140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703C6-35FC-42B7-957D-CD0F48CA0797}" type="datetimeFigureOut">
              <a:rPr lang="ru-RU" smtClean="0"/>
              <a:pPr/>
              <a:t>03.08.2016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2D863-1E4A-4601-872F-893FED4140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703C6-35FC-42B7-957D-CD0F48CA0797}" type="datetimeFigureOut">
              <a:rPr lang="ru-RU" smtClean="0"/>
              <a:pPr/>
              <a:t>03.08.2016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2D863-1E4A-4601-872F-893FED4140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703C6-35FC-42B7-957D-CD0F48CA0797}" type="datetimeFigureOut">
              <a:rPr lang="ru-RU" smtClean="0"/>
              <a:pPr/>
              <a:t>03.08.2016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2D863-1E4A-4601-872F-893FED4140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703C6-35FC-42B7-957D-CD0F48CA0797}" type="datetimeFigureOut">
              <a:rPr lang="ru-RU" smtClean="0"/>
              <a:pPr/>
              <a:t>03.08.2016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2D863-1E4A-4601-872F-893FED4140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703C6-35FC-42B7-957D-CD0F48CA0797}" type="datetimeFigureOut">
              <a:rPr lang="ru-RU" smtClean="0"/>
              <a:pPr/>
              <a:t>03.08.2016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2D863-1E4A-4601-872F-893FED4140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703C6-35FC-42B7-957D-CD0F48CA0797}" type="datetimeFigureOut">
              <a:rPr lang="ru-RU" smtClean="0"/>
              <a:pPr/>
              <a:t>03.08.2016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2D863-1E4A-4601-872F-893FED4140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703C6-35FC-42B7-957D-CD0F48CA0797}" type="datetimeFigureOut">
              <a:rPr lang="ru-RU" smtClean="0"/>
              <a:pPr/>
              <a:t>03.08.2016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2D863-1E4A-4601-872F-893FED4140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703C6-35FC-42B7-957D-CD0F48CA0797}" type="datetimeFigureOut">
              <a:rPr lang="ru-RU" smtClean="0"/>
              <a:pPr/>
              <a:t>03.08.2016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2D863-1E4A-4601-872F-893FED4140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703C6-35FC-42B7-957D-CD0F48CA0797}" type="datetimeFigureOut">
              <a:rPr lang="ru-RU" smtClean="0"/>
              <a:pPr/>
              <a:t>03.08.2016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2D863-1E4A-4601-872F-893FED4140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703C6-35FC-42B7-957D-CD0F48CA0797}" type="datetimeFigureOut">
              <a:rPr lang="ru-RU" smtClean="0"/>
              <a:pPr/>
              <a:t>03.08.2016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2D863-1E4A-4601-872F-893FED4140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E703C6-35FC-42B7-957D-CD0F48CA0797}" type="datetimeFigureOut">
              <a:rPr lang="ru-RU" smtClean="0"/>
              <a:pPr/>
              <a:t>03.08.2016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72D863-1E4A-4601-872F-893FED4140F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1475656" y="980728"/>
            <a:ext cx="6552728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Консультация для родителей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«Как заинтересовать </a:t>
            </a:r>
            <a:r>
              <a:rPr kumimoji="0" lang="ru-RU" sz="36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ребенка    рисованием .»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3600" dirty="0" smtClean="0">
              <a:solidFill>
                <a:srgbClr val="333333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3600" dirty="0" smtClean="0">
              <a:solidFill>
                <a:srgbClr val="333333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3600" dirty="0" smtClean="0">
              <a:solidFill>
                <a:srgbClr val="333333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cs typeface="Times New Roman" pitchFamily="18" charset="0"/>
              </a:rPr>
              <a:t>Воспитатель высшей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cs typeface="Times New Roman" pitchFamily="18" charset="0"/>
              </a:rPr>
              <a:t> квалификационной категории: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aseline="0" dirty="0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</a:t>
            </a:r>
            <a:r>
              <a:rPr lang="ru-RU" sz="2000" baseline="0" dirty="0" err="1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Косицына</a:t>
            </a:r>
            <a:r>
              <a:rPr lang="ru-RU" sz="2000" dirty="0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О.А.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611560" y="457071"/>
            <a:ext cx="7704856" cy="449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Уважаемые мамы и папы ,бабушки  и дедушки!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Чтобы было легче привить любовь и интерес к 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рисованию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советую вам вместе с вашим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ребенком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и внуком поиграть с красками, водой и бумагой. Я надеюсь ,что эти игры- занятия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заинтерисуют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вас- взрослых солидных людей. В этих занятиях дети больше думают о красках, запомнят названия цветов и их оттенки, у знают о теплых и холодных тонах, как цвет влияет на настроение, научит свободно владеть кистью.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 вас зависит многое. Важно, чтобы 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ребенок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испытывал от игр с красками радость. Пусть ваш 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ребенок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выполнит эти задания, и вы еще придумайте сами что-нибудь новое. Игры с красками, водой, бумагой развивает пространственное воображение и неординарное мышление. Воспитывают потребность искать, думать, принимать самостоятельные решения.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 не бойтесь ,что ваш 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ребенок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обольется водой или запачкается красками ведь вы будете рядом и в любой момент сможете помочь.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Перед тем как начать игры-занятия с красками, необходимо выполнить некоторые </a:t>
            </a:r>
            <a:r>
              <a:rPr kumimoji="0" lang="ru-RU" sz="1400" b="0" i="0" u="sng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условия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Приготовьте 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ребенку рабочую одежду 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(специальный фартук или блузу"как у настоящего художника")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,это сразу же настроит его на серьезный лад.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Помогите 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ребенку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заранее подготовить все необходимое- бумагу, кисти, краски, запаситесь банкой для мытья кистей.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Организуйте  рабочее место так, чтобы 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ребенок мог сидеть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,стоять и иногда и двигаться вокруг листа бумаги.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6" name="Picture 4" descr="http://detskieradosti.ru/_fr/6/886086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4581128"/>
            <a:ext cx="2771378" cy="1944216"/>
          </a:xfrm>
          <a:prstGeom prst="round2DiagRect">
            <a:avLst/>
          </a:prstGeom>
          <a:noFill/>
          <a:ln w="57150">
            <a:solidFill>
              <a:srgbClr val="FF0000"/>
            </a:solidFill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 bwMode="auto">
          <a:xfrm>
            <a:off x="357158" y="857232"/>
            <a:ext cx="835824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dirty="0">
              <a:solidFill>
                <a:schemeClr val="accent6">
                  <a:lumMod val="50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83568" y="188639"/>
            <a:ext cx="734481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 Постарайтесь меньше опекать начинающего художника ;пусть больше делает собственными руками, проявляет выдумку ,фантазию.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 Выделите для игр с красками определенное время, лучше в первой половине дня.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6. Не обрывайте занятия резко ,дайте </a:t>
            </a:r>
            <a:r>
              <a:rPr lang="ru-RU" b="1" dirty="0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ребенку закончить начатое</a:t>
            </a:r>
            <a:r>
              <a:rPr lang="ru-RU" dirty="0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7. Выбирайте каждый раз ту игру, которая кажется вам наиболее интересной и полезной для </a:t>
            </a:r>
            <a:r>
              <a:rPr lang="ru-RU" b="1" dirty="0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ребенка в данный момент</a:t>
            </a:r>
            <a:r>
              <a:rPr lang="ru-RU" dirty="0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Ставьте перед ним все новые и новые задачи. И пусть </a:t>
            </a:r>
            <a:r>
              <a:rPr lang="ru-RU" b="1" dirty="0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ребенок сам их решает</a:t>
            </a:r>
            <a:r>
              <a:rPr lang="ru-RU" dirty="0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8. Попросите </a:t>
            </a:r>
            <a:r>
              <a:rPr lang="ru-RU" b="1" dirty="0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ребенка рассказать</a:t>
            </a:r>
            <a:r>
              <a:rPr lang="ru-RU" dirty="0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что он </a:t>
            </a:r>
            <a:r>
              <a:rPr lang="ru-RU" b="1" dirty="0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нарисовал</a:t>
            </a:r>
            <a:r>
              <a:rPr lang="ru-RU" dirty="0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и что он хотел изобразить. Не </a:t>
            </a:r>
            <a:r>
              <a:rPr lang="ru-RU" u="sng" dirty="0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забывайте</a:t>
            </a:r>
            <a:r>
              <a:rPr lang="ru-RU" dirty="0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</a:t>
            </a:r>
            <a:r>
              <a:rPr lang="ru-RU" b="1" dirty="0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ребенка похвалить </a:t>
            </a:r>
            <a:r>
              <a:rPr lang="ru-RU" dirty="0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,он от вас их ждет.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Игры с красками, предлагаемые </a:t>
            </a:r>
            <a:r>
              <a:rPr lang="ru-RU" b="1" dirty="0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родителям</a:t>
            </a:r>
            <a:r>
              <a:rPr lang="ru-RU" dirty="0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для занятий с детьми.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1)"Прижми и отпечатай".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2)"Пальчики-палитры".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3)"Веселые кляксы</a:t>
            </a:r>
            <a:r>
              <a:rPr lang="ru-RU" dirty="0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"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4)"Смешай краски".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5)"Купаем картинку"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6)"Печатаем цветы и травы".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http://062012.imgbb.ru/7/8/4/7849207e338ecdb67ecf3bf2c47e4bf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7944" y="3501008"/>
            <a:ext cx="3017912" cy="2736304"/>
          </a:xfrm>
          <a:prstGeom prst="teardrop">
            <a:avLst/>
          </a:prstGeom>
          <a:noFill/>
          <a:ln w="57150">
            <a:solidFill>
              <a:srgbClr val="00B0F0"/>
            </a:solidFill>
          </a:ln>
        </p:spPr>
      </p:pic>
      <p:pic>
        <p:nvPicPr>
          <p:cNvPr id="2052" name="Picture 4" descr="http://www.mamac.ru/images/pm/00000942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51720" y="5013176"/>
            <a:ext cx="1619672" cy="1656184"/>
          </a:xfrm>
          <a:prstGeom prst="round2SameRect">
            <a:avLst/>
          </a:prstGeom>
          <a:noFill/>
          <a:ln w="57150">
            <a:solidFill>
              <a:srgbClr val="FFFF00"/>
            </a:solidFill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1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E36C09"/>
      </a:hlink>
      <a:folHlink>
        <a:srgbClr val="974806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</TotalTime>
  <Words>79</Words>
  <Application>Microsoft Office PowerPoint</Application>
  <PresentationFormat>Экран (4:3)</PresentationFormat>
  <Paragraphs>26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Слайд 1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123</cp:lastModifiedBy>
  <cp:revision>4</cp:revision>
  <dcterms:created xsi:type="dcterms:W3CDTF">2014-07-03T08:50:49Z</dcterms:created>
  <dcterms:modified xsi:type="dcterms:W3CDTF">2016-08-03T12:49:50Z</dcterms:modified>
</cp:coreProperties>
</file>